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4" r:id="rId5"/>
    <p:sldId id="285" r:id="rId6"/>
    <p:sldId id="321" r:id="rId7"/>
    <p:sldId id="370" r:id="rId8"/>
    <p:sldId id="371" r:id="rId9"/>
    <p:sldId id="369" r:id="rId10"/>
    <p:sldId id="286" r:id="rId11"/>
    <p:sldId id="367" r:id="rId12"/>
    <p:sldId id="323" r:id="rId13"/>
    <p:sldId id="324" r:id="rId14"/>
    <p:sldId id="287" r:id="rId15"/>
    <p:sldId id="288" r:id="rId16"/>
    <p:sldId id="322" r:id="rId17"/>
    <p:sldId id="289" r:id="rId18"/>
    <p:sldId id="290" r:id="rId19"/>
    <p:sldId id="291" r:id="rId20"/>
    <p:sldId id="356" r:id="rId21"/>
    <p:sldId id="292" r:id="rId22"/>
    <p:sldId id="293" r:id="rId23"/>
    <p:sldId id="325" r:id="rId24"/>
    <p:sldId id="294" r:id="rId25"/>
    <p:sldId id="295" r:id="rId26"/>
    <p:sldId id="326" r:id="rId27"/>
    <p:sldId id="296" r:id="rId28"/>
    <p:sldId id="297" r:id="rId29"/>
    <p:sldId id="32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8" r:id="rId54"/>
    <p:sldId id="329" r:id="rId55"/>
    <p:sldId id="330" r:id="rId56"/>
    <p:sldId id="331" r:id="rId57"/>
    <p:sldId id="355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57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280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58673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Project </a:t>
            </a:r>
            <a:br>
              <a:rPr lang="en-US" sz="2800" dirty="0" smtClean="0"/>
            </a:br>
            <a:r>
              <a:rPr lang="en-US" sz="2800" dirty="0" smtClean="0"/>
              <a:t>on</a:t>
            </a:r>
            <a:br>
              <a:rPr lang="en-US" sz="2800" dirty="0" smtClean="0"/>
            </a:br>
            <a:r>
              <a:rPr lang="en-US" sz="2800" b="1" dirty="0" smtClean="0"/>
              <a:t>Job Searching Web Application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Muhammad Abdul </a:t>
            </a:r>
            <a:r>
              <a:rPr lang="en-US" sz="2400" dirty="0" err="1" smtClean="0"/>
              <a:t>Wadud</a:t>
            </a:r>
            <a:r>
              <a:rPr lang="en-US" sz="2400" dirty="0" smtClean="0"/>
              <a:t> Azad</a:t>
            </a:r>
            <a:br>
              <a:rPr lang="en-US" sz="2400" dirty="0" smtClean="0"/>
            </a:br>
            <a:r>
              <a:rPr lang="en-US" sz="2400" dirty="0" smtClean="0"/>
              <a:t>ID:1245212</a:t>
            </a:r>
            <a:br>
              <a:rPr lang="en-US" sz="2400" dirty="0" smtClean="0"/>
            </a:br>
            <a:r>
              <a:rPr lang="en-US" sz="2400" dirty="0" smtClean="0"/>
              <a:t>Round 37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841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08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01745" cy="517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1406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/>
              <a:t>Quick Job Inc.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u="sng" dirty="0" smtClean="0"/>
              <a:t>Requirements:</a:t>
            </a:r>
          </a:p>
          <a:p>
            <a:pPr>
              <a:buNone/>
            </a:pPr>
            <a:r>
              <a:rPr lang="en-US" sz="1600" dirty="0" smtClean="0"/>
              <a:t>We need to build software for Quick Job Corporation. The application will have following features</a:t>
            </a:r>
            <a:r>
              <a:rPr lang="en-US" sz="1600" dirty="0" smtClean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In registration process people can be register as user and company but </a:t>
            </a:r>
            <a:r>
              <a:rPr lang="en-US" sz="1600" dirty="0" err="1"/>
              <a:t>Superadmin</a:t>
            </a:r>
            <a:r>
              <a:rPr lang="en-US" sz="1600" dirty="0"/>
              <a:t> can register </a:t>
            </a:r>
            <a:r>
              <a:rPr lang="en-US" sz="1600" dirty="0"/>
              <a:t>Another </a:t>
            </a:r>
            <a:r>
              <a:rPr lang="en-US" sz="1600" dirty="0"/>
              <a:t>people as operator</a:t>
            </a:r>
            <a:r>
              <a:rPr lang="en-US" sz="16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Before confirm registration user have verify their email after that they can set their password.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I</a:t>
            </a:r>
            <a:r>
              <a:rPr lang="en-US" sz="1600" dirty="0"/>
              <a:t>f user forget password the have give email number then they will get new password setting option.</a:t>
            </a:r>
            <a:endParaRPr lang="en-US" sz="1600" dirty="0"/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There </a:t>
            </a:r>
            <a:r>
              <a:rPr lang="en-US" sz="1600" dirty="0"/>
              <a:t>will be four types of user like </a:t>
            </a:r>
            <a:r>
              <a:rPr lang="en-US" sz="1600" dirty="0" err="1"/>
              <a:t>Superadmin</a:t>
            </a:r>
            <a:r>
              <a:rPr lang="en-US" sz="1600" dirty="0"/>
              <a:t>, Operator, Company and Job-seeker.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err="1"/>
              <a:t>Superadmin</a:t>
            </a:r>
            <a:r>
              <a:rPr lang="en-US" sz="1600" dirty="0"/>
              <a:t> </a:t>
            </a:r>
            <a:r>
              <a:rPr lang="en-US" sz="1600" dirty="0" smtClean="0"/>
              <a:t>can see and edit every </a:t>
            </a:r>
            <a:r>
              <a:rPr lang="en-US" sz="1600" dirty="0" smtClean="0"/>
              <a:t>table like user, all field and table of CV making and job post but he can only see the role list</a:t>
            </a:r>
            <a:r>
              <a:rPr lang="en-US" sz="1600" dirty="0"/>
              <a:t>. </a:t>
            </a:r>
            <a:r>
              <a:rPr lang="en-US" sz="1600" dirty="0" err="1"/>
              <a:t>Superadmin</a:t>
            </a:r>
            <a:r>
              <a:rPr lang="en-US" sz="1600" dirty="0"/>
              <a:t> </a:t>
            </a:r>
            <a:r>
              <a:rPr lang="en-US" sz="1600" dirty="0" smtClean="0"/>
              <a:t>can edit data and get information of all about.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Operator </a:t>
            </a:r>
            <a:r>
              <a:rPr lang="en-US" sz="1600" dirty="0"/>
              <a:t>can see and edit every table like user, all field and table of CV making and job post but he can only </a:t>
            </a:r>
            <a:r>
              <a:rPr lang="en-US" sz="1600" dirty="0" smtClean="0"/>
              <a:t>unable to see </a:t>
            </a:r>
            <a:r>
              <a:rPr lang="en-US" sz="1600" dirty="0"/>
              <a:t>the role </a:t>
            </a:r>
            <a:r>
              <a:rPr lang="en-US" sz="1600" dirty="0" smtClean="0"/>
              <a:t>list and role edit page. One more is operator will not be able to see and edit user password and personal information.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Company </a:t>
            </a:r>
            <a:r>
              <a:rPr lang="en-US" sz="1600" dirty="0" smtClean="0"/>
              <a:t>can upload a job post </a:t>
            </a:r>
            <a:r>
              <a:rPr lang="en-US" sz="1600" dirty="0" smtClean="0"/>
              <a:t>see </a:t>
            </a:r>
            <a:r>
              <a:rPr lang="en-US" sz="1600" dirty="0" smtClean="0"/>
              <a:t>how many Job-seeker applied in their company, who applied and they can also see the CV of Job-seeker.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Job-seeker can see who many jobs are available, what types of jobs are available, upload and create their CV </a:t>
            </a:r>
            <a:r>
              <a:rPr lang="en-US" sz="1600" dirty="0" smtClean="0"/>
              <a:t>after that they </a:t>
            </a:r>
            <a:r>
              <a:rPr lang="en-US" sz="1600" dirty="0" smtClean="0"/>
              <a:t>will be able to apply in </a:t>
            </a:r>
            <a:r>
              <a:rPr lang="en-US" sz="1600" dirty="0" smtClean="0"/>
              <a:t>jobs.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286000"/>
            <a:ext cx="4876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CV Making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219201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219200"/>
            <a:ext cx="9137073" cy="51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295400"/>
            <a:ext cx="9137073" cy="51597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21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Brainstorming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Brainstorming Diagram 2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" y="1143000"/>
            <a:ext cx="9175749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" y="12192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Use Case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Content Placeholder 5" descr="Use Case of Qquickjob2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914400"/>
            <a:ext cx="77724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241776"/>
            <a:ext cx="9178636" cy="51832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220200" cy="52067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1066800"/>
            <a:ext cx="9175751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49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Class Diagram 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5" name="Content Placeholder 4" descr="clas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61130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1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219200"/>
            <a:ext cx="9178636" cy="51832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25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2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" y="11430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7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3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2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9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2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4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9906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8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6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4600" y="2286000"/>
            <a:ext cx="4876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Job Posting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9906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3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1430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8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2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6" y="1143000"/>
            <a:ext cx="9157855" cy="51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6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193284"/>
            <a:ext cx="9123218" cy="51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143000"/>
            <a:ext cx="9123218" cy="51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6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76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1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62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3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143000"/>
            <a:ext cx="9164782" cy="51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38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9906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0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0668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9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70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757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14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1250169"/>
            <a:ext cx="9157855" cy="51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75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9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93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066801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47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5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0" y="1143000"/>
            <a:ext cx="990600" cy="2746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5" y="9906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34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thank 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9982"/>
            <a:ext cx="6346798" cy="4030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258</Words>
  <Application>Microsoft Office PowerPoint</Application>
  <PresentationFormat>On-screen Show (4:3)</PresentationFormat>
  <Paragraphs>17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Wingdings</vt:lpstr>
      <vt:lpstr>Office Theme</vt:lpstr>
      <vt:lpstr>A Project  on Job Searching Web Application      Muhammad Abdul Wadud Azad ID:1245212 Round 37 </vt:lpstr>
      <vt:lpstr>Quick Job Inc.</vt:lpstr>
      <vt:lpstr>Brainstorming Diagram </vt:lpstr>
      <vt:lpstr>Use Case Diagram </vt:lpstr>
      <vt:lpstr>Class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 on Job Searching Web Application      Muhammad Abdul Wadud Azad ID:1245212 Round 37</dc:title>
  <dc:creator>Azad</dc:creator>
  <cp:lastModifiedBy>Wadud Azad</cp:lastModifiedBy>
  <cp:revision>70</cp:revision>
  <dcterms:created xsi:type="dcterms:W3CDTF">2006-08-16T00:00:00Z</dcterms:created>
  <dcterms:modified xsi:type="dcterms:W3CDTF">2019-03-18T06:18:35Z</dcterms:modified>
</cp:coreProperties>
</file>